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4" r:id="rId1"/>
  </p:sldMasterIdLst>
  <p:notesMasterIdLst>
    <p:notesMasterId r:id="rId9"/>
  </p:notesMasterIdLst>
  <p:sldIdLst>
    <p:sldId id="256" r:id="rId2"/>
    <p:sldId id="259" r:id="rId3"/>
    <p:sldId id="261" r:id="rId4"/>
    <p:sldId id="260" r:id="rId5"/>
    <p:sldId id="257" r:id="rId6"/>
    <p:sldId id="258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AC78D-EDB7-4CC7-9DF6-2C3926EA09EF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E6187-D42F-45B7-B539-D03CB13CFDD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6776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0159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1436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E3459-B8F6-E91A-DB56-D98AC9C3E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8C09E7B-446D-FE47-2645-5B225CED1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1EC9288-0CC5-6639-98E4-A5DFCD4BD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0FAFD2F-D8DC-B91E-25A6-593DA6832E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9713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E0AFF-0D9C-7879-432B-F1EF9EE87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0B6B2E5-43CE-C47A-AD65-75411F3B2D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141F828-5034-3FFA-8158-33EA8944A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52DE9B-B07C-32B6-3BEC-BC3F4BB574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174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9987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B858E-D5E6-5A8C-112C-EAF88646A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7407FAB-319C-F9DB-5B0C-E6E65E3BC4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5D7B512-DC2C-9DD9-70E8-83862841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92EAF93-9CE3-C876-ADE7-ADD5A5F27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E6187-D42F-45B7-B539-D03CB13CFDD6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6928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7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4990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581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9832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6609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0101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050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912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5261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502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149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9351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895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260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7276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104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3972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627A91-BB7E-4C0F-9DEB-165FD6D2ECB2}" type="datetimeFigureOut">
              <a:rPr lang="uk-UA" smtClean="0"/>
              <a:t>19.02.2026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A7FEF41-12A2-4904-8593-3E9BD14DBA2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70345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  <p:sldLayoutId id="2147484076" r:id="rId12"/>
    <p:sldLayoutId id="2147484077" r:id="rId13"/>
    <p:sldLayoutId id="2147484078" r:id="rId14"/>
    <p:sldLayoutId id="2147484079" r:id="rId15"/>
    <p:sldLayoutId id="2147484080" r:id="rId16"/>
    <p:sldLayoutId id="214748408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17/06/relationships/model3d" Target="../media/model3d1.glb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microsoft.com/office/2017/06/relationships/model3d" Target="../media/model3d2.glb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17/06/relationships/model3d" Target="../media/model3d1.glb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microsoft.com/office/2017/06/relationships/model3d" Target="../media/model3d1.glb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17/06/relationships/model3d" Target="../media/model3d1.glb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17/06/relationships/model3d" Target="../media/model3d1.glb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92B32-D8D4-4F8D-A7F5-21B7BA380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4911" y="1782698"/>
            <a:ext cx="9134574" cy="1646302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b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 помитому!»</a:t>
            </a:r>
          </a:p>
        </p:txBody>
      </p:sp>
    </p:spTree>
    <p:extLst>
      <p:ext uri="{BB962C8B-B14F-4D97-AF65-F5344CB8AC3E}">
        <p14:creationId xmlns:p14="http://schemas.microsoft.com/office/powerpoint/2010/main" val="267192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6885113-B014-4003-8BF9-B9EBB4D54CD9}"/>
              </a:ext>
            </a:extLst>
          </p:cNvPr>
          <p:cNvSpPr txBox="1"/>
          <p:nvPr/>
        </p:nvSpPr>
        <p:spPr>
          <a:xfrm>
            <a:off x="162060" y="1059659"/>
            <a:ext cx="11867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500" noProof="0" dirty="0"/>
              <a:t>Молодий юнга </a:t>
            </a:r>
            <a:r>
              <a:rPr lang="uk-UA" sz="3500" noProof="0" dirty="0" err="1"/>
              <a:t>Джим</a:t>
            </a:r>
            <a:r>
              <a:rPr lang="uk-UA" sz="3500" noProof="0" dirty="0"/>
              <a:t> до блиску вимив палубу, що має форму прямокутника розміром </a:t>
            </a:r>
            <a:r>
              <a:rPr lang="en-US" sz="35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uk-UA" sz="35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× </a:t>
            </a:r>
            <a:r>
              <a:rPr lang="en-US" sz="35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uk-UA" sz="3500" noProof="0" dirty="0"/>
              <a:t>. В одному з кутів палуби знаходиться коробка (</a:t>
            </a:r>
            <a:r>
              <a:rPr lang="uk-UA" sz="3500" dirty="0"/>
              <a:t>куб розмірами 1 × 1 × 1 метр), на одному з боків якого є напис «Припаси». Тепер</a:t>
            </a:r>
            <a:r>
              <a:rPr lang="en-US" sz="3500" noProof="0" dirty="0"/>
              <a:t> </a:t>
            </a:r>
            <a:r>
              <a:rPr lang="uk-UA" sz="3500" noProof="0" dirty="0"/>
              <a:t>юнзі потрібно перемістити її до діагонально протилежного кута палуби, залишаючи при цьому мінімальну кількість слідів від напису. </a:t>
            </a:r>
          </a:p>
          <a:p>
            <a:pPr>
              <a:spcBef>
                <a:spcPts val="1200"/>
              </a:spcBef>
            </a:pPr>
            <a:r>
              <a:rPr lang="uk-UA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</a:t>
            </a:r>
            <a:r>
              <a:rPr lang="uk-UA" sz="3500" dirty="0"/>
              <a:t>: </a:t>
            </a:r>
            <a:r>
              <a:rPr lang="uk-UA" sz="3500" noProof="0" dirty="0"/>
              <a:t>порахувати, яку мінімальну кількість плям може залишити коробка при перекочуванні.</a:t>
            </a:r>
            <a:endParaRPr lang="uk-UA" sz="35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AC8B3758-6235-6F3A-E7D6-F44E1F2FDC69}"/>
              </a:ext>
            </a:extLst>
          </p:cNvPr>
          <p:cNvSpPr/>
          <p:nvPr/>
        </p:nvSpPr>
        <p:spPr>
          <a:xfrm>
            <a:off x="3457454" y="207449"/>
            <a:ext cx="4939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Умова задачі</a:t>
            </a:r>
          </a:p>
        </p:txBody>
      </p:sp>
    </p:spTree>
    <p:extLst>
      <p:ext uri="{BB962C8B-B14F-4D97-AF65-F5344CB8AC3E}">
        <p14:creationId xmlns:p14="http://schemas.microsoft.com/office/powerpoint/2010/main" val="3667938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36208-DE36-F525-B688-849CBC19B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737EE09B-5F04-BD86-BD2C-448541482DDA}"/>
              </a:ext>
            </a:extLst>
          </p:cNvPr>
          <p:cNvSpPr/>
          <p:nvPr/>
        </p:nvSpPr>
        <p:spPr>
          <a:xfrm>
            <a:off x="3457454" y="207449"/>
            <a:ext cx="4939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Умова задачі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4EF71A-ECCF-4005-DDE2-3303508F84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27" b="74805" l="9180" r="90430">
                        <a14:foregroundMark x1="89844" y1="49707" x2="89844" y2="49707"/>
                        <a14:foregroundMark x1="90430" y1="35352" x2="90430" y2="35352"/>
                        <a14:foregroundMark x1="87500" y1="74805" x2="87500" y2="74805"/>
                        <a14:foregroundMark x1="12695" y1="58105" x2="12695" y2="58105"/>
                        <a14:foregroundMark x1="12305" y1="37207" x2="12305" y2="37207"/>
                        <a14:foregroundMark x1="17676" y1="12793" x2="17676" y2="12793"/>
                        <a14:foregroundMark x1="28613" y1="11621" x2="28613" y2="11621"/>
                        <a14:foregroundMark x1="22656" y1="19824" x2="22656" y2="19824"/>
                        <a14:foregroundMark x1="20117" y1="19727" x2="20117" y2="19727"/>
                        <a14:foregroundMark x1="15332" y1="24219" x2="15332" y2="24219"/>
                        <a14:foregroundMark x1="9766" y1="18555" x2="9766" y2="18555"/>
                        <a14:foregroundMark x1="10645" y1="26367" x2="10645" y2="26367"/>
                        <a14:foregroundMark x1="9180" y1="10449" x2="9180" y2="10449"/>
                        <a14:foregroundMark x1="17383" y1="7227" x2="17383" y2="7227"/>
                        <a14:backgroundMark x1="56934" y1="6250" x2="56934" y2="6250"/>
                        <a14:backgroundMark x1="45703" y1="3613" x2="45703" y2="3613"/>
                      </a14:backgroundRemoval>
                    </a14:imgEffect>
                  </a14:imgLayer>
                </a14:imgProps>
              </a:ext>
            </a:extLst>
          </a:blip>
          <a:srcRect l="6763" t="40033" r="4396" b="21239"/>
          <a:stretch>
            <a:fillRect/>
          </a:stretch>
        </p:blipFill>
        <p:spPr>
          <a:xfrm>
            <a:off x="5916215" y="1878495"/>
            <a:ext cx="6201602" cy="2703444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4" name="Трехмерная модель 2" descr="0">
                <a:extLst>
                  <a:ext uri="{FF2B5EF4-FFF2-40B4-BE49-F238E27FC236}">
                    <a16:creationId xmlns:a16="http://schemas.microsoft.com/office/drawing/2014/main" id="{2AD316C4-B5AD-34A1-6525-798D63F8753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0560601"/>
                  </p:ext>
                </p:extLst>
              </p:nvPr>
            </p:nvGraphicFramePr>
            <p:xfrm>
              <a:off x="6091790" y="1673343"/>
              <a:ext cx="612125" cy="632536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612125" cy="632536"/>
                    </a:xfrm>
                    <a:prstGeom prst="rect">
                      <a:avLst/>
                    </a:prstGeom>
                  </am3d:spPr>
                  <am3d:camera>
                    <am3d:pos x="0" y="0" z="7962852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881301" d="1000000"/>
                    <am3d:preTrans dx="0" dy="-17383023" dz="-87864"/>
                    <am3d:scale>
                      <am3d:sx n="1000000" d="1000000"/>
                      <am3d:sy n="1000000" d="1000000"/>
                      <am3d:sz n="1000000" d="1000000"/>
                    </am3d:scale>
                    <am3d:rot ax="-564514" ay="400682" az="-84465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035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Трехмерная модель 2" descr="0">
                <a:extLst>
                  <a:ext uri="{FF2B5EF4-FFF2-40B4-BE49-F238E27FC236}">
                    <a16:creationId xmlns:a16="http://schemas.microsoft.com/office/drawing/2014/main" id="{2AD316C4-B5AD-34A1-6525-798D63F875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91790" y="1673343"/>
                <a:ext cx="612125" cy="632536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73D02B-EB84-9736-E297-EAB89148BF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60" y="1362271"/>
            <a:ext cx="5288280" cy="52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1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6 L 0.42773 0.3187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80" y="15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7" presetClass="emph" presetSubtype="5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7" presetClass="emph" presetSubtype="1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0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60B64-85F6-6E31-0687-90F89FE4E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45894682-344E-4874-0E28-E5D2EEC557D8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631663" y="5375278"/>
              <a:ext cx="6263975" cy="84772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63975" cy="847726"/>
                    </a:xfrm>
                    <a:prstGeom prst="rect">
                      <a:avLst/>
                    </a:prstGeom>
                  </am3d:spPr>
                  <am3d:camera>
                    <am3d:pos x="-2420678" y="-3870799" z="65936585"/>
                    <am3d:up dx="0" dy="36000000" dz="0"/>
                    <am3d:lookAt x="-2420678" y="-3870799" z="0"/>
                    <am3d:perspective fov="406216"/>
                  </am3d:camera>
                  <am3d:trans>
                    <am3d:meterPerModelUnit n="8474558" d="1000000"/>
                    <am3d:preTrans dx="542105" dy="6237022" dz="6549930"/>
                    <am3d:scale>
                      <am3d:sx n="1000000" d="1000000"/>
                      <am3d:sy n="1000000" d="1000000"/>
                      <am3d:sz n="1000000" d="1000000"/>
                    </am3d:scale>
                    <am3d:rot ax="943139" ay="9911" az="2798"/>
                    <am3d:postTrans dx="-2420678" dy="-3870799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45894682-344E-4874-0E28-E5D2EEC557D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663" y="5375278"/>
                <a:ext cx="6263975" cy="8477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AC433E51-01B9-6909-8469-87A48C914F2B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3561475" y="5189589"/>
              <a:ext cx="1914525" cy="519112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914525" cy="519112"/>
                    </a:xfrm>
                    <a:prstGeom prst="rect">
                      <a:avLst/>
                    </a:prstGeom>
                  </am3d:spPr>
                  <am3d:camera>
                    <am3d:pos x="-253049" y="18922568" z="79628520"/>
                    <am3d:up dx="0" dy="36000000" dz="0"/>
                    <am3d:lookAt x="-253049" y="18922568" z="0"/>
                    <am3d:perspective fov="773595"/>
                  </am3d:camera>
                  <am3d:trans>
                    <am3d:meterPerModelUnit n="6881301" d="1000000"/>
                    <am3d:preTrans dx="67541" dy="-27422883" dz="-15904100"/>
                    <am3d:scale>
                      <am3d:sx n="1000000" d="1000000"/>
                      <am3d:sy n="1000000" d="1000000"/>
                      <am3d:sz n="1000000" d="1000000"/>
                    </am3d:scale>
                    <am3d:rot ax="-4373433" ay="-31124" az="100990"/>
                    <am3d:postTrans dx="-253049" dy="18922568" dz="0"/>
                  </am3d:trans>
                  <am3d:raster rName="Office3DRenderer" rVer="16.0.8326">
                    <am3d:blip r:embed="rId6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AC433E51-01B9-6909-8469-87A48C914F2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61475" y="5189589"/>
                <a:ext cx="1914525" cy="519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ADC39645-CAC8-4252-CD9E-DC7BA20B403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69937" y="4126629"/>
              <a:ext cx="1468002" cy="156219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468002" cy="1562194"/>
                    </a:xfrm>
                    <a:prstGeom prst="rect">
                      <a:avLst/>
                    </a:prstGeom>
                  </am3d:spPr>
                  <am3d:camera>
                    <am3d:pos x="0" y="0" z="7962852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881301" d="1000000"/>
                    <am3d:preTrans dx="0" dy="-17383023" dz="-87864"/>
                    <am3d:scale>
                      <am3d:sx n="1000000" d="1000000"/>
                      <am3d:sy n="1000000" d="1000000"/>
                      <am3d:sz n="1000000" d="1000000"/>
                    </am3d:scale>
                    <am3d:rot ax="-3944759" ay="-25827" az="13528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95305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ADC39645-CAC8-4252-CD9E-DC7BA20B40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69937" y="4126629"/>
                <a:ext cx="1468002" cy="1562194"/>
              </a:xfrm>
              <a:prstGeom prst="rect">
                <a:avLst/>
              </a:prstGeom>
            </p:spPr>
          </p:pic>
        </mc:Fallback>
      </mc:AlternateContent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8F608C-FD58-7F3A-1FCC-379F55CC25C9}"/>
              </a:ext>
            </a:extLst>
          </p:cNvPr>
          <p:cNvSpPr/>
          <p:nvPr/>
        </p:nvSpPr>
        <p:spPr>
          <a:xfrm>
            <a:off x="9726674" y="5269784"/>
            <a:ext cx="2028550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Анімація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8F8ACE-9FB6-E455-E976-69E7D723EB18}"/>
              </a:ext>
            </a:extLst>
          </p:cNvPr>
          <p:cNvSpPr txBox="1"/>
          <p:nvPr/>
        </p:nvSpPr>
        <p:spPr>
          <a:xfrm>
            <a:off x="820507" y="1169177"/>
            <a:ext cx="11205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Маємо смугу шириною (або довжиною), що дорівнює 1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Очевидно, що куб котиться по прямій, залишаючи на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кожній четвертій клітинці пляму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При вказаному початковому положенні перша пляма буде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на третій клітинці</a:t>
            </a:r>
          </a:p>
        </p:txBody>
      </p:sp>
      <p:sp>
        <p:nvSpPr>
          <p:cNvPr id="12" name="Прямоугольник 11">
            <a:hlinkClick r:id="rId8" action="ppaction://hlinksldjump"/>
            <a:extLst>
              <a:ext uri="{FF2B5EF4-FFF2-40B4-BE49-F238E27FC236}">
                <a16:creationId xmlns:a16="http://schemas.microsoft.com/office/drawing/2014/main" id="{D5522769-7427-37C1-19E5-C4837B1AB0D2}"/>
              </a:ext>
            </a:extLst>
          </p:cNvPr>
          <p:cNvSpPr/>
          <p:nvPr/>
        </p:nvSpPr>
        <p:spPr>
          <a:xfrm>
            <a:off x="9726674" y="5992316"/>
            <a:ext cx="2028552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Далі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9FE87475-03D6-AF64-43C6-FF1C32F01F30}"/>
              </a:ext>
            </a:extLst>
          </p:cNvPr>
          <p:cNvSpPr/>
          <p:nvPr/>
        </p:nvSpPr>
        <p:spPr>
          <a:xfrm>
            <a:off x="2817853" y="207449"/>
            <a:ext cx="6218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Перший випадок</a:t>
            </a:r>
          </a:p>
        </p:txBody>
      </p:sp>
      <p:sp>
        <p:nvSpPr>
          <p:cNvPr id="7" name="Прямокутник 6">
            <a:extLst>
              <a:ext uri="{FF2B5EF4-FFF2-40B4-BE49-F238E27FC236}">
                <a16:creationId xmlns:a16="http://schemas.microsoft.com/office/drawing/2014/main" id="{D4494D4F-F37C-AE23-2561-77C57BCCE4C7}"/>
              </a:ext>
            </a:extLst>
          </p:cNvPr>
          <p:cNvSpPr/>
          <p:nvPr/>
        </p:nvSpPr>
        <p:spPr>
          <a:xfrm>
            <a:off x="7001677" y="3417344"/>
            <a:ext cx="35573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Отже, формула:</a:t>
            </a:r>
          </a:p>
          <a:p>
            <a:pPr algn="ctr"/>
            <a:r>
              <a:rPr lang="uk-UA" sz="3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(</a:t>
            </a:r>
            <a:r>
              <a:rPr lang="en-US" sz="3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N+M)/4</a:t>
            </a:r>
            <a:endParaRPr lang="uk-UA" sz="3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904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35013 0.00972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4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3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7" presetClass="emph" presetSubtype="5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7" presetClass="emph" presetSubtype="1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0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uiExpand="1" build="p"/>
      <p:bldP spid="2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AB49681F-34AF-436A-967D-DD6FC2370D19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018334986"/>
                  </p:ext>
                </p:extLst>
              </p:nvPr>
            </p:nvGraphicFramePr>
            <p:xfrm>
              <a:off x="968976" y="1003440"/>
              <a:ext cx="6497018" cy="4851119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497018" cy="4851119"/>
                    </a:xfrm>
                    <a:prstGeom prst="rect">
                      <a:avLst/>
                    </a:prstGeom>
                  </am3d:spPr>
                  <am3d:camera>
                    <am3d:pos x="-4015260" y="18639981" z="65936585"/>
                    <am3d:up dx="0" dy="36000000" dz="0"/>
                    <am3d:lookAt x="-4015260" y="18639981" z="0"/>
                    <am3d:perspective fov="1973417"/>
                  </am3d:camera>
                  <am3d:trans>
                    <am3d:meterPerModelUnit n="8474558" d="1000000"/>
                    <am3d:preTrans dx="2187095" dy="-15868877" dz="10688620"/>
                    <am3d:scale>
                      <am3d:sx n="1000000" d="1000000"/>
                      <am3d:sy n="1000000" d="1000000"/>
                      <am3d:sz n="1000000" d="1000000"/>
                    </am3d:scale>
                    <am3d:rot ax="541261" ay="-37868" az="-6020"/>
                    <am3d:postTrans dx="-4015259" dy="18639981" dz="0"/>
                  </am3d:trans>
                  <am3d:raster rName="Office3DRenderer" rVer="16.0.8326">
                    <am3d:blip r:embed="rId3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AB49681F-34AF-436A-967D-DD6FC2370D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8976" y="1003440"/>
                <a:ext cx="6497018" cy="48511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C0394E51-523C-42A6-B91D-9F9890E70FB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01572133"/>
                  </p:ext>
                </p:extLst>
              </p:nvPr>
            </p:nvGraphicFramePr>
            <p:xfrm>
              <a:off x="2305128" y="3971518"/>
              <a:ext cx="1266378" cy="133215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266378" cy="1332155"/>
                    </a:xfrm>
                    <a:prstGeom prst="rect">
                      <a:avLst/>
                    </a:prstGeom>
                  </am3d:spPr>
                  <am3d:camera>
                    <am3d:pos x="0" y="0" z="7962852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881301" d="1000000"/>
                    <am3d:preTrans dx="0" dy="-17383023" dz="-87864"/>
                    <am3d:scale>
                      <am3d:sx n="1000000" d="1000000"/>
                      <am3d:sy n="1000000" d="1000000"/>
                      <am3d:sz n="1000000" d="1000000"/>
                    </am3d:scale>
                    <am3d:rot ax="-3727163" ay="-47116" az="89030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64308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C0394E51-523C-42A6-B91D-9F9890E70F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05128" y="3971518"/>
                <a:ext cx="1266378" cy="133215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09BD6E4D-661B-45AD-9D4F-64C98A157B9F}"/>
              </a:ext>
            </a:extLst>
          </p:cNvPr>
          <p:cNvSpPr txBox="1"/>
          <p:nvPr/>
        </p:nvSpPr>
        <p:spPr>
          <a:xfrm>
            <a:off x="528187" y="1268536"/>
            <a:ext cx="113386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Один з розмірів смуги дорівнює 2, а інший більше 1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Для мінімізації кількості плям куб потрібно котити на боку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75D9D1-A57B-4112-AF0F-20FDA5EDF060}"/>
              </a:ext>
            </a:extLst>
          </p:cNvPr>
          <p:cNvSpPr/>
          <p:nvPr/>
        </p:nvSpPr>
        <p:spPr>
          <a:xfrm>
            <a:off x="9726672" y="5269784"/>
            <a:ext cx="2028554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Анімація</a:t>
            </a:r>
          </a:p>
        </p:txBody>
      </p:sp>
      <p:sp>
        <p:nvSpPr>
          <p:cNvPr id="12" name="Прямоугольник 11">
            <a:hlinkClick r:id="rId6" action="ppaction://hlinksldjump"/>
            <a:extLst>
              <a:ext uri="{FF2B5EF4-FFF2-40B4-BE49-F238E27FC236}">
                <a16:creationId xmlns:a16="http://schemas.microsoft.com/office/drawing/2014/main" id="{5C0AC13A-AD5E-44F3-9BC7-57CCA63798D4}"/>
              </a:ext>
            </a:extLst>
          </p:cNvPr>
          <p:cNvSpPr/>
          <p:nvPr/>
        </p:nvSpPr>
        <p:spPr>
          <a:xfrm>
            <a:off x="9726674" y="5992316"/>
            <a:ext cx="2028552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Далі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5BAAFF4-792E-866E-1914-FB34FF0D016C}"/>
              </a:ext>
            </a:extLst>
          </p:cNvPr>
          <p:cNvSpPr/>
          <p:nvPr/>
        </p:nvSpPr>
        <p:spPr>
          <a:xfrm>
            <a:off x="2980558" y="207449"/>
            <a:ext cx="5892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Другий</a:t>
            </a:r>
            <a:r>
              <a:rPr lang="uk-UA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випадок</a:t>
            </a: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461758EC-9CBA-A848-B4EF-B53F5AACE7E2}"/>
              </a:ext>
            </a:extLst>
          </p:cNvPr>
          <p:cNvSpPr/>
          <p:nvPr/>
        </p:nvSpPr>
        <p:spPr>
          <a:xfrm>
            <a:off x="5192097" y="2845595"/>
            <a:ext cx="633699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Висновок:</a:t>
            </a:r>
          </a:p>
          <a:p>
            <a:pPr algn="ctr"/>
            <a:r>
              <a:rPr lang="uk-U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Слідів не залишається!</a:t>
            </a:r>
          </a:p>
        </p:txBody>
      </p:sp>
    </p:spTree>
    <p:extLst>
      <p:ext uri="{BB962C8B-B14F-4D97-AF65-F5344CB8AC3E}">
        <p14:creationId xmlns:p14="http://schemas.microsoft.com/office/powerpoint/2010/main" val="340645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2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578 L -0.01602 0.0692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317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7" presetClass="emph" presetSubtype="1024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02 0.06921 L 0.27395 0.07338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20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7" presetClass="emph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6200000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build="p"/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AB49681F-34AF-436A-967D-DD6FC2370D19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678525273"/>
                  </p:ext>
                </p:extLst>
              </p:nvPr>
            </p:nvGraphicFramePr>
            <p:xfrm>
              <a:off x="835627" y="3429000"/>
              <a:ext cx="7079648" cy="291133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7079648" cy="2911332"/>
                    </a:xfrm>
                    <a:prstGeom prst="rect">
                      <a:avLst/>
                    </a:prstGeom>
                  </am3d:spPr>
                  <am3d:camera>
                    <am3d:pos x="-2380440" y="791331" z="65936585"/>
                    <am3d:up dx="0" dy="36000000" dz="0"/>
                    <am3d:lookAt x="-2380440" y="791331" z="0"/>
                    <am3d:perspective fov="1213720"/>
                  </am3d:camera>
                  <am3d:trans>
                    <am3d:meterPerModelUnit n="8474558" d="1000000"/>
                    <am3d:preTrans dx="517244" dy="1735265" dz="7776304"/>
                    <am3d:scale>
                      <am3d:sx n="1000000" d="1000000"/>
                      <am3d:sy n="1000000" d="1000000"/>
                      <am3d:sz n="1000000" d="1000000"/>
                    </am3d:scale>
                    <am3d:rot ax="971959" ay="-36824" az="-10700"/>
                    <am3d:postTrans dx="-2380440" dy="791330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AB49681F-34AF-436A-967D-DD6FC2370D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5627" y="3429000"/>
                <a:ext cx="7079648" cy="29113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F19016CC-B5F0-4183-B541-DFABB60C26D9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80798159"/>
                  </p:ext>
                </p:extLst>
              </p:nvPr>
            </p:nvGraphicFramePr>
            <p:xfrm>
              <a:off x="4581526" y="4815865"/>
              <a:ext cx="962024" cy="369520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962024" cy="369520"/>
                    </a:xfrm>
                    <a:prstGeom prst="rect">
                      <a:avLst/>
                    </a:prstGeom>
                  </am3d:spPr>
                  <am3d:camera>
                    <am3d:pos x="-116253" y="13521263" z="79628520"/>
                    <am3d:up dx="0" dy="36000000" dz="0"/>
                    <am3d:lookAt x="-116253" y="13521263" z="0"/>
                    <am3d:perspective fov="758031"/>
                  </am3d:camera>
                  <am3d:trans>
                    <am3d:meterPerModelUnit n="6881301" d="1000000"/>
                    <am3d:preTrans dx="141472" dy="-25525759" dz="-10882024"/>
                    <am3d:scale>
                      <am3d:sx n="1000000" d="1000000"/>
                      <am3d:sy n="1000000" d="1000000"/>
                      <am3d:sz n="1000000" d="1000000"/>
                    </am3d:scale>
                    <am3d:rot ax="-3593060" ay="-2758" az="4693"/>
                    <am3d:postTrans dx="-116252" dy="13521263" dz="0"/>
                  </am3d:trans>
                  <am3d:raster rName="Office3DRenderer" rVer="16.0.8326">
                    <am3d:blip r:embed="rId6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F19016CC-B5F0-4183-B541-DFABB60C26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81526" y="4815865"/>
                <a:ext cx="962024" cy="36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C0394E51-523C-42A6-B91D-9F9890E70FB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99949628"/>
                  </p:ext>
                </p:extLst>
              </p:nvPr>
            </p:nvGraphicFramePr>
            <p:xfrm>
              <a:off x="2414862" y="3323218"/>
              <a:ext cx="1106317" cy="1193098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106317" cy="1193098"/>
                    </a:xfrm>
                    <a:prstGeom prst="rect">
                      <a:avLst/>
                    </a:prstGeom>
                  </am3d:spPr>
                  <am3d:camera>
                    <am3d:pos x="0" y="0" z="7962852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881301" d="1000000"/>
                    <am3d:preTrans dx="0" dy="-17383023" dz="-87864"/>
                    <am3d:scale>
                      <am3d:sx n="1000000" d="1000000"/>
                      <am3d:sy n="1000000" d="1000000"/>
                      <am3d:sz n="1000000" d="1000000"/>
                    </am3d:scale>
                    <am3d:rot ax="-4192573" ay="-18421" az="-2121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4980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C0394E51-523C-42A6-B91D-9F9890E70F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14862" y="3323218"/>
                <a:ext cx="1106317" cy="1193098"/>
              </a:xfrm>
              <a:prstGeom prst="rect">
                <a:avLst/>
              </a:prstGeom>
            </p:spPr>
          </p:pic>
        </mc:Fallback>
      </mc:AlternateContent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4EDE81-0E95-4998-A1ED-2967B46A52D2}"/>
              </a:ext>
            </a:extLst>
          </p:cNvPr>
          <p:cNvSpPr/>
          <p:nvPr/>
        </p:nvSpPr>
        <p:spPr>
          <a:xfrm>
            <a:off x="9726672" y="5269784"/>
            <a:ext cx="2028554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Анімація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B08770-6702-4012-BC4D-6D76A8231AE5}"/>
              </a:ext>
            </a:extLst>
          </p:cNvPr>
          <p:cNvSpPr txBox="1"/>
          <p:nvPr/>
        </p:nvSpPr>
        <p:spPr>
          <a:xfrm>
            <a:off x="190088" y="1153497"/>
            <a:ext cx="11199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Обидва виміри більше двох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У цьому випадку, щоб зменшити кількість плям, потрібно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котити куб по можливості на боку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2665500E-1077-BC9D-83C8-0A3BEE433535}"/>
              </a:ext>
            </a:extLst>
          </p:cNvPr>
          <p:cNvSpPr/>
          <p:nvPr/>
        </p:nvSpPr>
        <p:spPr>
          <a:xfrm>
            <a:off x="3159296" y="207449"/>
            <a:ext cx="5535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Третій випадок</a:t>
            </a:r>
            <a:endParaRPr lang="uk-UA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675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2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-0.02109 0.0435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21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9 0.04352 L 0.1668 0.0423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6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7" presetClass="emph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8 0.04236 L 0.17383 0.1006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91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83 0.10069 L 0.28633 0.0993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7" presetClass="emph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33 0.0993 L 0.3168 0.18449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" y="425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9CA4F-7A14-A903-107B-B2131D608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D80A3DB2-A50B-EA0D-1E73-29498A3F09FE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835627" y="3429000"/>
              <a:ext cx="7079648" cy="291133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7079648" cy="2911332"/>
                    </a:xfrm>
                    <a:prstGeom prst="rect">
                      <a:avLst/>
                    </a:prstGeom>
                  </am3d:spPr>
                  <am3d:camera>
                    <am3d:pos x="-2380440" y="791331" z="65936585"/>
                    <am3d:up dx="0" dy="36000000" dz="0"/>
                    <am3d:lookAt x="-2380440" y="791331" z="0"/>
                    <am3d:perspective fov="1213720"/>
                  </am3d:camera>
                  <am3d:trans>
                    <am3d:meterPerModelUnit n="8474558" d="1000000"/>
                    <am3d:preTrans dx="517244" dy="1735265" dz="7776304"/>
                    <am3d:scale>
                      <am3d:sx n="1000000" d="1000000"/>
                      <am3d:sy n="1000000" d="1000000"/>
                      <am3d:sz n="1000000" d="1000000"/>
                    </am3d:scale>
                    <am3d:rot ax="971959" ay="-36824" az="-10700"/>
                    <am3d:postTrans dx="-2380440" dy="791330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Шахматная доска">
                <a:extLst>
                  <a:ext uri="{FF2B5EF4-FFF2-40B4-BE49-F238E27FC236}">
                    <a16:creationId xmlns:a16="http://schemas.microsoft.com/office/drawing/2014/main" id="{D80A3DB2-A50B-EA0D-1E73-29498A3F09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5627" y="3429000"/>
                <a:ext cx="7079648" cy="29113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1FFFBC42-C1CA-33A4-162F-546E16711132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4581526" y="4815865"/>
              <a:ext cx="962024" cy="369520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962024" cy="369520"/>
                    </a:xfrm>
                    <a:prstGeom prst="rect">
                      <a:avLst/>
                    </a:prstGeom>
                  </am3d:spPr>
                  <am3d:camera>
                    <am3d:pos x="-116253" y="13521263" z="79628520"/>
                    <am3d:up dx="0" dy="36000000" dz="0"/>
                    <am3d:lookAt x="-116253" y="13521263" z="0"/>
                    <am3d:perspective fov="758031"/>
                  </am3d:camera>
                  <am3d:trans>
                    <am3d:meterPerModelUnit n="6881301" d="1000000"/>
                    <am3d:preTrans dx="141472" dy="-25525759" dz="-10882024"/>
                    <am3d:scale>
                      <am3d:sx n="1000000" d="1000000"/>
                      <am3d:sy n="1000000" d="1000000"/>
                      <am3d:sz n="1000000" d="1000000"/>
                    </am3d:scale>
                    <am3d:rot ax="-3593060" ay="-2758" az="4693"/>
                    <am3d:postTrans dx="-116252" dy="13521263" dz="0"/>
                  </am3d:trans>
                  <am3d:raster rName="Office3DRenderer" rVer="16.0.8326">
                    <am3d:blip r:embed="rId6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0">
                <a:extLst>
                  <a:ext uri="{FF2B5EF4-FFF2-40B4-BE49-F238E27FC236}">
                    <a16:creationId xmlns:a16="http://schemas.microsoft.com/office/drawing/2014/main" id="{1FFFBC42-C1CA-33A4-162F-546E1671113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81526" y="4815865"/>
                <a:ext cx="962024" cy="36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682AC2BB-867B-A262-4467-F8579F7D378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14862" y="3323218"/>
              <a:ext cx="1106317" cy="1193098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106317" cy="1193098"/>
                    </a:xfrm>
                    <a:prstGeom prst="rect">
                      <a:avLst/>
                    </a:prstGeom>
                  </am3d:spPr>
                  <am3d:camera>
                    <am3d:pos x="0" y="0" z="7962852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881301" d="1000000"/>
                    <am3d:preTrans dx="0" dy="-17383023" dz="-87864"/>
                    <am3d:scale>
                      <am3d:sx n="1000000" d="1000000"/>
                      <am3d:sy n="1000000" d="1000000"/>
                      <am3d:sz n="1000000" d="1000000"/>
                    </am3d:scale>
                    <am3d:rot ax="-4192573" ay="-18421" az="-2121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4980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Трехмерная модель 2" descr="0">
                <a:extLst>
                  <a:ext uri="{FF2B5EF4-FFF2-40B4-BE49-F238E27FC236}">
                    <a16:creationId xmlns:a16="http://schemas.microsoft.com/office/drawing/2014/main" id="{682AC2BB-867B-A262-4467-F8579F7D378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14862" y="3323218"/>
                <a:ext cx="1106317" cy="1193098"/>
              </a:xfrm>
              <a:prstGeom prst="rect">
                <a:avLst/>
              </a:prstGeom>
            </p:spPr>
          </p:pic>
        </mc:Fallback>
      </mc:AlternateContent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79EC87A-C66C-4E85-5477-303A8069DE45}"/>
              </a:ext>
            </a:extLst>
          </p:cNvPr>
          <p:cNvSpPr/>
          <p:nvPr/>
        </p:nvSpPr>
        <p:spPr>
          <a:xfrm>
            <a:off x="9726672" y="5269784"/>
            <a:ext cx="2028554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Анімація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660DE-1CF9-D31C-F1A8-5F93659D0371}"/>
              </a:ext>
            </a:extLst>
          </p:cNvPr>
          <p:cNvSpPr txBox="1"/>
          <p:nvPr/>
        </p:nvSpPr>
        <p:spPr>
          <a:xfrm>
            <a:off x="190088" y="1153497"/>
            <a:ext cx="11199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Обидва виміри більше двох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У цьому випадку, щоб зменшити кількість плям, потрібно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котити куб по можливості на боку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C1CF02A-D6C6-B476-06DD-EACAC251428C}"/>
              </a:ext>
            </a:extLst>
          </p:cNvPr>
          <p:cNvSpPr/>
          <p:nvPr/>
        </p:nvSpPr>
        <p:spPr>
          <a:xfrm>
            <a:off x="3159296" y="207449"/>
            <a:ext cx="5535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Третій випадок</a:t>
            </a:r>
            <a:endParaRPr lang="uk-UA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3BDFD879-5FCC-F382-3098-53E6C4C352FA}"/>
              </a:ext>
            </a:extLst>
          </p:cNvPr>
          <p:cNvSpPr/>
          <p:nvPr/>
        </p:nvSpPr>
        <p:spPr>
          <a:xfrm>
            <a:off x="3867285" y="3000052"/>
            <a:ext cx="83247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Завжди залишається одна пляма!</a:t>
            </a:r>
          </a:p>
        </p:txBody>
      </p:sp>
    </p:spTree>
    <p:extLst>
      <p:ext uri="{BB962C8B-B14F-4D97-AF65-F5344CB8AC3E}">
        <p14:creationId xmlns:p14="http://schemas.microsoft.com/office/powerpoint/2010/main" val="299347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2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-0.02109 0.0435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9 0.04352 L 0.1668 0.042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7" presetClass="emph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8 0.04236 L 0.17383 0.1006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9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83 0.10069 L 0.28633 0.099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7" presetClass="emph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33 0.0993 L 0.3168 0.18449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" y="425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Скибка">
  <a:themeElements>
    <a:clrScheme name="Скибка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кибк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кибка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366</TotalTime>
  <Words>223</Words>
  <Application>Microsoft Office PowerPoint</Application>
  <PresentationFormat>Широкий екран</PresentationFormat>
  <Paragraphs>39</Paragraphs>
  <Slides>7</Slides>
  <Notes>6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Wingdings 3</vt:lpstr>
      <vt:lpstr>Скибка</vt:lpstr>
      <vt:lpstr>Задача «По помитому!»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Розбір задачі  «По помитому!»</dc:title>
  <dc:creator>Dmitiry Skorobagatko</dc:creator>
  <cp:lastModifiedBy>Ірина Скляр</cp:lastModifiedBy>
  <cp:revision>28</cp:revision>
  <dcterms:created xsi:type="dcterms:W3CDTF">2020-05-18T07:17:26Z</dcterms:created>
  <dcterms:modified xsi:type="dcterms:W3CDTF">2026-02-19T17:35:42Z</dcterms:modified>
</cp:coreProperties>
</file>